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6" d="100"/>
          <a:sy n="56" d="100"/>
        </p:scale>
        <p:origin x="378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32.png"/><Relationship Id="rId7" Type="http://schemas.openxmlformats.org/officeDocument/2006/relationships/image" Target="../media/image6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5" Type="http://schemas.openxmlformats.org/officeDocument/2006/relationships/image" Target="../media/image34.png"/><Relationship Id="rId10" Type="http://schemas.openxmlformats.org/officeDocument/2006/relationships/image" Target="../media/image67.png"/><Relationship Id="rId4" Type="http://schemas.openxmlformats.org/officeDocument/2006/relationships/image" Target="../media/image62.png"/><Relationship Id="rId9" Type="http://schemas.openxmlformats.org/officeDocument/2006/relationships/image" Target="../media/image6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32.png"/><Relationship Id="rId7" Type="http://schemas.openxmlformats.org/officeDocument/2006/relationships/image" Target="../media/image7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png"/><Relationship Id="rId5" Type="http://schemas.openxmlformats.org/officeDocument/2006/relationships/image" Target="../media/image34.png"/><Relationship Id="rId4" Type="http://schemas.openxmlformats.org/officeDocument/2006/relationships/image" Target="../media/image6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32.png"/><Relationship Id="rId7" Type="http://schemas.openxmlformats.org/officeDocument/2006/relationships/image" Target="../media/image7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.png"/><Relationship Id="rId5" Type="http://schemas.openxmlformats.org/officeDocument/2006/relationships/image" Target="../media/image34.png"/><Relationship Id="rId10" Type="http://schemas.openxmlformats.org/officeDocument/2006/relationships/image" Target="../media/image77.png"/><Relationship Id="rId4" Type="http://schemas.openxmlformats.org/officeDocument/2006/relationships/image" Target="../media/image72.png"/><Relationship Id="rId9" Type="http://schemas.openxmlformats.org/officeDocument/2006/relationships/image" Target="../media/image7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32.png"/><Relationship Id="rId7" Type="http://schemas.openxmlformats.org/officeDocument/2006/relationships/image" Target="../media/image8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9.png"/><Relationship Id="rId5" Type="http://schemas.openxmlformats.org/officeDocument/2006/relationships/image" Target="../media/image34.png"/><Relationship Id="rId10" Type="http://schemas.openxmlformats.org/officeDocument/2006/relationships/image" Target="../media/image83.png"/><Relationship Id="rId4" Type="http://schemas.openxmlformats.org/officeDocument/2006/relationships/image" Target="../media/image78.png"/><Relationship Id="rId9" Type="http://schemas.openxmlformats.org/officeDocument/2006/relationships/image" Target="../media/image8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32.png"/><Relationship Id="rId7" Type="http://schemas.openxmlformats.org/officeDocument/2006/relationships/image" Target="../media/image8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5.png"/><Relationship Id="rId5" Type="http://schemas.openxmlformats.org/officeDocument/2006/relationships/image" Target="../media/image34.png"/><Relationship Id="rId4" Type="http://schemas.openxmlformats.org/officeDocument/2006/relationships/image" Target="../media/image84.png"/><Relationship Id="rId9" Type="http://schemas.openxmlformats.org/officeDocument/2006/relationships/image" Target="../media/image8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32.png"/><Relationship Id="rId7" Type="http://schemas.openxmlformats.org/officeDocument/2006/relationships/image" Target="../media/image9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0.png"/><Relationship Id="rId5" Type="http://schemas.openxmlformats.org/officeDocument/2006/relationships/image" Target="../media/image34.png"/><Relationship Id="rId4" Type="http://schemas.openxmlformats.org/officeDocument/2006/relationships/image" Target="../media/image89.png"/><Relationship Id="rId9" Type="http://schemas.openxmlformats.org/officeDocument/2006/relationships/image" Target="../media/image9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32.png"/><Relationship Id="rId7" Type="http://schemas.openxmlformats.org/officeDocument/2006/relationships/image" Target="../media/image9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5.png"/><Relationship Id="rId5" Type="http://schemas.openxmlformats.org/officeDocument/2006/relationships/image" Target="../media/image34.png"/><Relationship Id="rId4" Type="http://schemas.openxmlformats.org/officeDocument/2006/relationships/image" Target="../media/image94.png"/><Relationship Id="rId9" Type="http://schemas.openxmlformats.org/officeDocument/2006/relationships/image" Target="../media/image9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3.png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32.png"/><Relationship Id="rId7" Type="http://schemas.openxmlformats.org/officeDocument/2006/relationships/image" Target="../media/image10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1.png"/><Relationship Id="rId5" Type="http://schemas.openxmlformats.org/officeDocument/2006/relationships/image" Target="../media/image34.png"/><Relationship Id="rId4" Type="http://schemas.openxmlformats.org/officeDocument/2006/relationships/image" Target="../media/image10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3" Type="http://schemas.openxmlformats.org/officeDocument/2006/relationships/image" Target="../media/image32.png"/><Relationship Id="rId7" Type="http://schemas.openxmlformats.org/officeDocument/2006/relationships/image" Target="../media/image10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5.png"/><Relationship Id="rId5" Type="http://schemas.openxmlformats.org/officeDocument/2006/relationships/image" Target="../media/image34.png"/><Relationship Id="rId10" Type="http://schemas.openxmlformats.org/officeDocument/2006/relationships/image" Target="../media/image109.png"/><Relationship Id="rId4" Type="http://schemas.openxmlformats.org/officeDocument/2006/relationships/image" Target="../media/image104.png"/><Relationship Id="rId9" Type="http://schemas.openxmlformats.org/officeDocument/2006/relationships/image" Target="../media/image10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18" Type="http://schemas.openxmlformats.org/officeDocument/2006/relationships/image" Target="../media/image24.png"/><Relationship Id="rId3" Type="http://schemas.openxmlformats.org/officeDocument/2006/relationships/image" Target="../media/image9.png"/><Relationship Id="rId21" Type="http://schemas.openxmlformats.org/officeDocument/2006/relationships/image" Target="../media/image27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17" Type="http://schemas.openxmlformats.org/officeDocument/2006/relationships/image" Target="../media/image23.png"/><Relationship Id="rId25" Type="http://schemas.openxmlformats.org/officeDocument/2006/relationships/image" Target="../media/image30.png"/><Relationship Id="rId2" Type="http://schemas.openxmlformats.org/officeDocument/2006/relationships/image" Target="../media/image8.png"/><Relationship Id="rId16" Type="http://schemas.openxmlformats.org/officeDocument/2006/relationships/image" Target="../media/image22.png"/><Relationship Id="rId20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24" Type="http://schemas.openxmlformats.org/officeDocument/2006/relationships/image" Target="../media/image3.pn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23" Type="http://schemas.openxmlformats.org/officeDocument/2006/relationships/image" Target="../media/image29.png"/><Relationship Id="rId10" Type="http://schemas.openxmlformats.org/officeDocument/2006/relationships/image" Target="../media/image16.png"/><Relationship Id="rId19" Type="http://schemas.openxmlformats.org/officeDocument/2006/relationships/image" Target="../media/image25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Relationship Id="rId22" Type="http://schemas.openxmlformats.org/officeDocument/2006/relationships/image" Target="../media/image28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3" Type="http://schemas.openxmlformats.org/officeDocument/2006/relationships/image" Target="../media/image32.png"/><Relationship Id="rId7" Type="http://schemas.openxmlformats.org/officeDocument/2006/relationships/image" Target="../media/image112.png"/><Relationship Id="rId12" Type="http://schemas.openxmlformats.org/officeDocument/2006/relationships/image" Target="../media/image11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1.png"/><Relationship Id="rId11" Type="http://schemas.openxmlformats.org/officeDocument/2006/relationships/image" Target="../media/image116.png"/><Relationship Id="rId5" Type="http://schemas.openxmlformats.org/officeDocument/2006/relationships/image" Target="../media/image34.png"/><Relationship Id="rId10" Type="http://schemas.openxmlformats.org/officeDocument/2006/relationships/image" Target="../media/image115.png"/><Relationship Id="rId4" Type="http://schemas.openxmlformats.org/officeDocument/2006/relationships/image" Target="../media/image110.png"/><Relationship Id="rId9" Type="http://schemas.openxmlformats.org/officeDocument/2006/relationships/image" Target="../media/image11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image" Target="../media/image32.png"/><Relationship Id="rId7" Type="http://schemas.openxmlformats.org/officeDocument/2006/relationships/image" Target="../media/image120.png"/><Relationship Id="rId12" Type="http://schemas.openxmlformats.org/officeDocument/2006/relationships/image" Target="../media/image11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9.png"/><Relationship Id="rId11" Type="http://schemas.openxmlformats.org/officeDocument/2006/relationships/image" Target="../media/image116.png"/><Relationship Id="rId5" Type="http://schemas.openxmlformats.org/officeDocument/2006/relationships/image" Target="../media/image34.png"/><Relationship Id="rId10" Type="http://schemas.openxmlformats.org/officeDocument/2006/relationships/image" Target="../media/image123.png"/><Relationship Id="rId4" Type="http://schemas.openxmlformats.org/officeDocument/2006/relationships/image" Target="../media/image118.png"/><Relationship Id="rId9" Type="http://schemas.openxmlformats.org/officeDocument/2006/relationships/image" Target="../media/image12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3" Type="http://schemas.openxmlformats.org/officeDocument/2006/relationships/image" Target="../media/image32.png"/><Relationship Id="rId7" Type="http://schemas.openxmlformats.org/officeDocument/2006/relationships/image" Target="../media/image12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5.png"/><Relationship Id="rId5" Type="http://schemas.openxmlformats.org/officeDocument/2006/relationships/image" Target="../media/image34.png"/><Relationship Id="rId10" Type="http://schemas.openxmlformats.org/officeDocument/2006/relationships/image" Target="../media/image129.png"/><Relationship Id="rId4" Type="http://schemas.openxmlformats.org/officeDocument/2006/relationships/image" Target="../media/image124.png"/><Relationship Id="rId9" Type="http://schemas.openxmlformats.org/officeDocument/2006/relationships/image" Target="../media/image12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3" Type="http://schemas.openxmlformats.org/officeDocument/2006/relationships/image" Target="../media/image32.png"/><Relationship Id="rId7" Type="http://schemas.openxmlformats.org/officeDocument/2006/relationships/image" Target="../media/image13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1.png"/><Relationship Id="rId11" Type="http://schemas.openxmlformats.org/officeDocument/2006/relationships/image" Target="../media/image136.png"/><Relationship Id="rId5" Type="http://schemas.openxmlformats.org/officeDocument/2006/relationships/image" Target="../media/image34.png"/><Relationship Id="rId10" Type="http://schemas.openxmlformats.org/officeDocument/2006/relationships/image" Target="../media/image135.png"/><Relationship Id="rId4" Type="http://schemas.openxmlformats.org/officeDocument/2006/relationships/image" Target="../media/image130.png"/><Relationship Id="rId9" Type="http://schemas.openxmlformats.org/officeDocument/2006/relationships/image" Target="../media/image13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13" Type="http://schemas.openxmlformats.org/officeDocument/2006/relationships/image" Target="../media/image145.png"/><Relationship Id="rId3" Type="http://schemas.openxmlformats.org/officeDocument/2006/relationships/image" Target="../media/image32.png"/><Relationship Id="rId7" Type="http://schemas.openxmlformats.org/officeDocument/2006/relationships/image" Target="../media/image139.png"/><Relationship Id="rId12" Type="http://schemas.openxmlformats.org/officeDocument/2006/relationships/image" Target="../media/image14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8.png"/><Relationship Id="rId11" Type="http://schemas.openxmlformats.org/officeDocument/2006/relationships/image" Target="../media/image143.png"/><Relationship Id="rId5" Type="http://schemas.openxmlformats.org/officeDocument/2006/relationships/image" Target="../media/image34.png"/><Relationship Id="rId15" Type="http://schemas.openxmlformats.org/officeDocument/2006/relationships/image" Target="../media/image147.png"/><Relationship Id="rId10" Type="http://schemas.openxmlformats.org/officeDocument/2006/relationships/image" Target="../media/image142.png"/><Relationship Id="rId4" Type="http://schemas.openxmlformats.org/officeDocument/2006/relationships/image" Target="../media/image137.png"/><Relationship Id="rId9" Type="http://schemas.openxmlformats.org/officeDocument/2006/relationships/image" Target="../media/image141.png"/><Relationship Id="rId14" Type="http://schemas.openxmlformats.org/officeDocument/2006/relationships/image" Target="../media/image14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3.png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.png"/><Relationship Id="rId3" Type="http://schemas.openxmlformats.org/officeDocument/2006/relationships/image" Target="../media/image32.png"/><Relationship Id="rId7" Type="http://schemas.openxmlformats.org/officeDocument/2006/relationships/image" Target="../media/image15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0.png"/><Relationship Id="rId5" Type="http://schemas.openxmlformats.org/officeDocument/2006/relationships/image" Target="../media/image34.png"/><Relationship Id="rId10" Type="http://schemas.openxmlformats.org/officeDocument/2006/relationships/image" Target="../media/image154.png"/><Relationship Id="rId4" Type="http://schemas.openxmlformats.org/officeDocument/2006/relationships/image" Target="../media/image149.png"/><Relationship Id="rId9" Type="http://schemas.openxmlformats.org/officeDocument/2006/relationships/image" Target="../media/image153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png"/><Relationship Id="rId3" Type="http://schemas.openxmlformats.org/officeDocument/2006/relationships/image" Target="../media/image32.png"/><Relationship Id="rId7" Type="http://schemas.openxmlformats.org/officeDocument/2006/relationships/image" Target="../media/image15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6.png"/><Relationship Id="rId5" Type="http://schemas.openxmlformats.org/officeDocument/2006/relationships/image" Target="../media/image34.png"/><Relationship Id="rId4" Type="http://schemas.openxmlformats.org/officeDocument/2006/relationships/image" Target="../media/image155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3" Type="http://schemas.openxmlformats.org/officeDocument/2006/relationships/image" Target="../media/image32.png"/><Relationship Id="rId7" Type="http://schemas.openxmlformats.org/officeDocument/2006/relationships/image" Target="../media/image16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0.png"/><Relationship Id="rId5" Type="http://schemas.openxmlformats.org/officeDocument/2006/relationships/image" Target="../media/image34.png"/><Relationship Id="rId10" Type="http://schemas.openxmlformats.org/officeDocument/2006/relationships/image" Target="../media/image164.png"/><Relationship Id="rId4" Type="http://schemas.openxmlformats.org/officeDocument/2006/relationships/image" Target="../media/image159.png"/><Relationship Id="rId9" Type="http://schemas.openxmlformats.org/officeDocument/2006/relationships/image" Target="../media/image163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8.png"/><Relationship Id="rId3" Type="http://schemas.openxmlformats.org/officeDocument/2006/relationships/image" Target="../media/image32.png"/><Relationship Id="rId7" Type="http://schemas.openxmlformats.org/officeDocument/2006/relationships/image" Target="../media/image16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6.png"/><Relationship Id="rId5" Type="http://schemas.openxmlformats.org/officeDocument/2006/relationships/image" Target="../media/image34.png"/><Relationship Id="rId4" Type="http://schemas.openxmlformats.org/officeDocument/2006/relationships/image" Target="../media/image16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3.png"/><Relationship Id="rId4" Type="http://schemas.openxmlformats.org/officeDocument/2006/relationships/image" Target="../media/image29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.png"/><Relationship Id="rId3" Type="http://schemas.openxmlformats.org/officeDocument/2006/relationships/image" Target="../media/image32.png"/><Relationship Id="rId7" Type="http://schemas.openxmlformats.org/officeDocument/2006/relationships/image" Target="../media/image15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0.png"/><Relationship Id="rId5" Type="http://schemas.openxmlformats.org/officeDocument/2006/relationships/image" Target="../media/image34.png"/><Relationship Id="rId10" Type="http://schemas.openxmlformats.org/officeDocument/2006/relationships/image" Target="../media/image173.png"/><Relationship Id="rId4" Type="http://schemas.openxmlformats.org/officeDocument/2006/relationships/image" Target="../media/image169.png"/><Relationship Id="rId9" Type="http://schemas.openxmlformats.org/officeDocument/2006/relationships/image" Target="../media/image172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7.png"/><Relationship Id="rId3" Type="http://schemas.openxmlformats.org/officeDocument/2006/relationships/image" Target="../media/image32.png"/><Relationship Id="rId7" Type="http://schemas.openxmlformats.org/officeDocument/2006/relationships/image" Target="../media/image176.png"/><Relationship Id="rId12" Type="http://schemas.openxmlformats.org/officeDocument/2006/relationships/image" Target="../media/image18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5.png"/><Relationship Id="rId11" Type="http://schemas.openxmlformats.org/officeDocument/2006/relationships/image" Target="../media/image180.png"/><Relationship Id="rId5" Type="http://schemas.openxmlformats.org/officeDocument/2006/relationships/image" Target="../media/image34.png"/><Relationship Id="rId10" Type="http://schemas.openxmlformats.org/officeDocument/2006/relationships/image" Target="../media/image179.png"/><Relationship Id="rId4" Type="http://schemas.openxmlformats.org/officeDocument/2006/relationships/image" Target="../media/image174.png"/><Relationship Id="rId9" Type="http://schemas.openxmlformats.org/officeDocument/2006/relationships/image" Target="../media/image178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5.png"/><Relationship Id="rId3" Type="http://schemas.openxmlformats.org/officeDocument/2006/relationships/image" Target="../media/image32.png"/><Relationship Id="rId7" Type="http://schemas.openxmlformats.org/officeDocument/2006/relationships/image" Target="../media/image184.png"/><Relationship Id="rId12" Type="http://schemas.openxmlformats.org/officeDocument/2006/relationships/image" Target="../media/image18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3.png"/><Relationship Id="rId11" Type="http://schemas.openxmlformats.org/officeDocument/2006/relationships/image" Target="../media/image186.png"/><Relationship Id="rId5" Type="http://schemas.openxmlformats.org/officeDocument/2006/relationships/image" Target="../media/image34.png"/><Relationship Id="rId10" Type="http://schemas.openxmlformats.org/officeDocument/2006/relationships/image" Target="../media/image179.png"/><Relationship Id="rId4" Type="http://schemas.openxmlformats.org/officeDocument/2006/relationships/image" Target="../media/image182.png"/><Relationship Id="rId9" Type="http://schemas.openxmlformats.org/officeDocument/2006/relationships/image" Target="../media/image178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1.png"/><Relationship Id="rId3" Type="http://schemas.openxmlformats.org/officeDocument/2006/relationships/image" Target="../media/image32.png"/><Relationship Id="rId7" Type="http://schemas.openxmlformats.org/officeDocument/2006/relationships/image" Target="../media/image190.png"/><Relationship Id="rId12" Type="http://schemas.openxmlformats.org/officeDocument/2006/relationships/image" Target="../media/image19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9.png"/><Relationship Id="rId11" Type="http://schemas.openxmlformats.org/officeDocument/2006/relationships/image" Target="../media/image192.png"/><Relationship Id="rId5" Type="http://schemas.openxmlformats.org/officeDocument/2006/relationships/image" Target="../media/image34.png"/><Relationship Id="rId10" Type="http://schemas.openxmlformats.org/officeDocument/2006/relationships/image" Target="../media/image179.png"/><Relationship Id="rId4" Type="http://schemas.openxmlformats.org/officeDocument/2006/relationships/image" Target="../media/image188.png"/><Relationship Id="rId9" Type="http://schemas.openxmlformats.org/officeDocument/2006/relationships/image" Target="../media/image178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7.png"/><Relationship Id="rId3" Type="http://schemas.openxmlformats.org/officeDocument/2006/relationships/image" Target="../media/image32.png"/><Relationship Id="rId7" Type="http://schemas.openxmlformats.org/officeDocument/2006/relationships/image" Target="../media/image196.png"/><Relationship Id="rId12" Type="http://schemas.openxmlformats.org/officeDocument/2006/relationships/image" Target="../media/image19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5.png"/><Relationship Id="rId11" Type="http://schemas.openxmlformats.org/officeDocument/2006/relationships/image" Target="../media/image198.png"/><Relationship Id="rId5" Type="http://schemas.openxmlformats.org/officeDocument/2006/relationships/image" Target="../media/image34.png"/><Relationship Id="rId10" Type="http://schemas.openxmlformats.org/officeDocument/2006/relationships/image" Target="../media/image179.png"/><Relationship Id="rId4" Type="http://schemas.openxmlformats.org/officeDocument/2006/relationships/image" Target="../media/image194.png"/><Relationship Id="rId9" Type="http://schemas.openxmlformats.org/officeDocument/2006/relationships/image" Target="../media/image178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3.png"/><Relationship Id="rId3" Type="http://schemas.openxmlformats.org/officeDocument/2006/relationships/image" Target="../media/image32.png"/><Relationship Id="rId7" Type="http://schemas.openxmlformats.org/officeDocument/2006/relationships/image" Target="../media/image20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1.png"/><Relationship Id="rId5" Type="http://schemas.openxmlformats.org/officeDocument/2006/relationships/image" Target="../media/image34.png"/><Relationship Id="rId10" Type="http://schemas.openxmlformats.org/officeDocument/2006/relationships/image" Target="../media/image205.png"/><Relationship Id="rId4" Type="http://schemas.openxmlformats.org/officeDocument/2006/relationships/image" Target="../media/image200.png"/><Relationship Id="rId9" Type="http://schemas.openxmlformats.org/officeDocument/2006/relationships/image" Target="../media/image20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7.png"/><Relationship Id="rId5" Type="http://schemas.openxmlformats.org/officeDocument/2006/relationships/image" Target="../media/image34.png"/><Relationship Id="rId4" Type="http://schemas.openxmlformats.org/officeDocument/2006/relationships/image" Target="../media/image206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1.png"/><Relationship Id="rId13" Type="http://schemas.openxmlformats.org/officeDocument/2006/relationships/image" Target="../media/image216.png"/><Relationship Id="rId3" Type="http://schemas.openxmlformats.org/officeDocument/2006/relationships/image" Target="../media/image32.png"/><Relationship Id="rId7" Type="http://schemas.openxmlformats.org/officeDocument/2006/relationships/image" Target="../media/image210.png"/><Relationship Id="rId12" Type="http://schemas.openxmlformats.org/officeDocument/2006/relationships/image" Target="../media/image2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9.png"/><Relationship Id="rId11" Type="http://schemas.openxmlformats.org/officeDocument/2006/relationships/image" Target="../media/image214.png"/><Relationship Id="rId5" Type="http://schemas.openxmlformats.org/officeDocument/2006/relationships/image" Target="../media/image34.png"/><Relationship Id="rId10" Type="http://schemas.openxmlformats.org/officeDocument/2006/relationships/image" Target="../media/image213.png"/><Relationship Id="rId4" Type="http://schemas.openxmlformats.org/officeDocument/2006/relationships/image" Target="../media/image208.png"/><Relationship Id="rId9" Type="http://schemas.openxmlformats.org/officeDocument/2006/relationships/image" Target="../media/image212.png"/><Relationship Id="rId14" Type="http://schemas.openxmlformats.org/officeDocument/2006/relationships/image" Target="../media/image217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32.png"/><Relationship Id="rId7" Type="http://schemas.openxmlformats.org/officeDocument/2006/relationships/image" Target="../media/image22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9.png"/><Relationship Id="rId5" Type="http://schemas.openxmlformats.org/officeDocument/2006/relationships/image" Target="../media/image34.png"/><Relationship Id="rId4" Type="http://schemas.openxmlformats.org/officeDocument/2006/relationships/image" Target="../media/image218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4.png"/><Relationship Id="rId3" Type="http://schemas.openxmlformats.org/officeDocument/2006/relationships/image" Target="../media/image32.png"/><Relationship Id="rId7" Type="http://schemas.openxmlformats.org/officeDocument/2006/relationships/image" Target="../media/image22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2.png"/><Relationship Id="rId5" Type="http://schemas.openxmlformats.org/officeDocument/2006/relationships/image" Target="../media/image34.png"/><Relationship Id="rId4" Type="http://schemas.openxmlformats.org/officeDocument/2006/relationships/image" Target="../media/image221.png"/><Relationship Id="rId9" Type="http://schemas.openxmlformats.org/officeDocument/2006/relationships/image" Target="../media/image22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9.png"/><Relationship Id="rId13" Type="http://schemas.openxmlformats.org/officeDocument/2006/relationships/image" Target="../media/image234.png"/><Relationship Id="rId3" Type="http://schemas.openxmlformats.org/officeDocument/2006/relationships/image" Target="../media/image32.png"/><Relationship Id="rId7" Type="http://schemas.openxmlformats.org/officeDocument/2006/relationships/image" Target="../media/image228.png"/><Relationship Id="rId12" Type="http://schemas.openxmlformats.org/officeDocument/2006/relationships/image" Target="../media/image23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7.png"/><Relationship Id="rId11" Type="http://schemas.openxmlformats.org/officeDocument/2006/relationships/image" Target="../media/image232.png"/><Relationship Id="rId5" Type="http://schemas.openxmlformats.org/officeDocument/2006/relationships/image" Target="../media/image34.png"/><Relationship Id="rId10" Type="http://schemas.openxmlformats.org/officeDocument/2006/relationships/image" Target="../media/image231.png"/><Relationship Id="rId4" Type="http://schemas.openxmlformats.org/officeDocument/2006/relationships/image" Target="../media/image226.png"/><Relationship Id="rId9" Type="http://schemas.openxmlformats.org/officeDocument/2006/relationships/image" Target="../media/image230.png"/><Relationship Id="rId14" Type="http://schemas.openxmlformats.org/officeDocument/2006/relationships/image" Target="../media/image235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9.png"/><Relationship Id="rId13" Type="http://schemas.openxmlformats.org/officeDocument/2006/relationships/image" Target="../media/image234.png"/><Relationship Id="rId3" Type="http://schemas.openxmlformats.org/officeDocument/2006/relationships/image" Target="../media/image32.png"/><Relationship Id="rId7" Type="http://schemas.openxmlformats.org/officeDocument/2006/relationships/image" Target="../media/image228.png"/><Relationship Id="rId12" Type="http://schemas.openxmlformats.org/officeDocument/2006/relationships/image" Target="../media/image23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7.png"/><Relationship Id="rId11" Type="http://schemas.openxmlformats.org/officeDocument/2006/relationships/image" Target="../media/image232.png"/><Relationship Id="rId5" Type="http://schemas.openxmlformats.org/officeDocument/2006/relationships/image" Target="../media/image34.png"/><Relationship Id="rId10" Type="http://schemas.openxmlformats.org/officeDocument/2006/relationships/image" Target="../media/image231.png"/><Relationship Id="rId4" Type="http://schemas.openxmlformats.org/officeDocument/2006/relationships/image" Target="../media/image226.png"/><Relationship Id="rId9" Type="http://schemas.openxmlformats.org/officeDocument/2006/relationships/image" Target="../media/image230.png"/><Relationship Id="rId14" Type="http://schemas.openxmlformats.org/officeDocument/2006/relationships/image" Target="../media/image235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8.png"/><Relationship Id="rId3" Type="http://schemas.openxmlformats.org/officeDocument/2006/relationships/image" Target="../media/image32.png"/><Relationship Id="rId7" Type="http://schemas.openxmlformats.org/officeDocument/2006/relationships/image" Target="../media/image237.png"/><Relationship Id="rId12" Type="http://schemas.openxmlformats.org/officeDocument/2006/relationships/image" Target="../media/image24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6.png"/><Relationship Id="rId11" Type="http://schemas.openxmlformats.org/officeDocument/2006/relationships/image" Target="../media/image241.png"/><Relationship Id="rId5" Type="http://schemas.openxmlformats.org/officeDocument/2006/relationships/image" Target="../media/image34.png"/><Relationship Id="rId10" Type="http://schemas.openxmlformats.org/officeDocument/2006/relationships/image" Target="../media/image240.png"/><Relationship Id="rId4" Type="http://schemas.openxmlformats.org/officeDocument/2006/relationships/image" Target="../media/image226.png"/><Relationship Id="rId9" Type="http://schemas.openxmlformats.org/officeDocument/2006/relationships/image" Target="../media/image239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6.png"/><Relationship Id="rId3" Type="http://schemas.openxmlformats.org/officeDocument/2006/relationships/image" Target="../media/image32.png"/><Relationship Id="rId7" Type="http://schemas.openxmlformats.org/officeDocument/2006/relationships/image" Target="../media/image24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4.png"/><Relationship Id="rId5" Type="http://schemas.openxmlformats.org/officeDocument/2006/relationships/image" Target="../media/image34.png"/><Relationship Id="rId4" Type="http://schemas.openxmlformats.org/officeDocument/2006/relationships/image" Target="../media/image243.png"/><Relationship Id="rId9" Type="http://schemas.openxmlformats.org/officeDocument/2006/relationships/image" Target="../media/image247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1.png"/><Relationship Id="rId3" Type="http://schemas.openxmlformats.org/officeDocument/2006/relationships/image" Target="../media/image32.png"/><Relationship Id="rId7" Type="http://schemas.openxmlformats.org/officeDocument/2006/relationships/image" Target="../media/image25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9.png"/><Relationship Id="rId5" Type="http://schemas.openxmlformats.org/officeDocument/2006/relationships/image" Target="../media/image34.png"/><Relationship Id="rId4" Type="http://schemas.openxmlformats.org/officeDocument/2006/relationships/image" Target="../media/image248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5.png"/><Relationship Id="rId3" Type="http://schemas.openxmlformats.org/officeDocument/2006/relationships/image" Target="../media/image32.png"/><Relationship Id="rId7" Type="http://schemas.openxmlformats.org/officeDocument/2006/relationships/image" Target="../media/image25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3.png"/><Relationship Id="rId5" Type="http://schemas.openxmlformats.org/officeDocument/2006/relationships/image" Target="../media/image34.png"/><Relationship Id="rId4" Type="http://schemas.openxmlformats.org/officeDocument/2006/relationships/image" Target="../media/image25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3.png"/><Relationship Id="rId4" Type="http://schemas.openxmlformats.org/officeDocument/2006/relationships/image" Target="../media/image29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0.png"/><Relationship Id="rId3" Type="http://schemas.openxmlformats.org/officeDocument/2006/relationships/image" Target="../media/image32.png"/><Relationship Id="rId7" Type="http://schemas.openxmlformats.org/officeDocument/2006/relationships/image" Target="../media/image25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8.png"/><Relationship Id="rId5" Type="http://schemas.openxmlformats.org/officeDocument/2006/relationships/image" Target="../media/image34.png"/><Relationship Id="rId4" Type="http://schemas.openxmlformats.org/officeDocument/2006/relationships/image" Target="../media/image257.png"/><Relationship Id="rId9" Type="http://schemas.openxmlformats.org/officeDocument/2006/relationships/image" Target="../media/image26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26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3.png"/><Relationship Id="rId5" Type="http://schemas.openxmlformats.org/officeDocument/2006/relationships/image" Target="../media/image34.png"/><Relationship Id="rId4" Type="http://schemas.openxmlformats.org/officeDocument/2006/relationships/image" Target="../media/image26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3.png"/><Relationship Id="rId4" Type="http://schemas.openxmlformats.org/officeDocument/2006/relationships/image" Target="../media/image2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2.png"/><Relationship Id="rId7" Type="http://schemas.openxmlformats.org/officeDocument/2006/relationships/image" Target="../media/image4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40.png"/><Relationship Id="rId10" Type="http://schemas.openxmlformats.org/officeDocument/2006/relationships/image" Target="../media/image44.png"/><Relationship Id="rId4" Type="http://schemas.openxmlformats.org/officeDocument/2006/relationships/image" Target="../media/image39.png"/><Relationship Id="rId9" Type="http://schemas.openxmlformats.org/officeDocument/2006/relationships/image" Target="../media/image4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32.png"/><Relationship Id="rId7" Type="http://schemas.openxmlformats.org/officeDocument/2006/relationships/image" Target="../media/image4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11" Type="http://schemas.openxmlformats.org/officeDocument/2006/relationships/image" Target="../media/image50.png"/><Relationship Id="rId5" Type="http://schemas.openxmlformats.org/officeDocument/2006/relationships/image" Target="../media/image45.png"/><Relationship Id="rId10" Type="http://schemas.openxmlformats.org/officeDocument/2006/relationships/image" Target="../media/image49.png"/><Relationship Id="rId4" Type="http://schemas.openxmlformats.org/officeDocument/2006/relationships/image" Target="../media/image39.png"/><Relationship Id="rId9" Type="http://schemas.openxmlformats.org/officeDocument/2006/relationships/image" Target="../media/image4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32.png"/><Relationship Id="rId7" Type="http://schemas.openxmlformats.org/officeDocument/2006/relationships/image" Target="../media/image5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51.png"/><Relationship Id="rId10" Type="http://schemas.openxmlformats.org/officeDocument/2006/relationships/image" Target="../media/image55.png"/><Relationship Id="rId4" Type="http://schemas.openxmlformats.org/officeDocument/2006/relationships/image" Target="../media/image39.png"/><Relationship Id="rId9" Type="http://schemas.openxmlformats.org/officeDocument/2006/relationships/image" Target="../media/image5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3.png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32.png"/><Relationship Id="rId7" Type="http://schemas.openxmlformats.org/officeDocument/2006/relationships/image" Target="../media/image5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34.png"/><Relationship Id="rId4" Type="http://schemas.openxmlformats.org/officeDocument/2006/relationships/image" Target="../media/image57.png"/><Relationship Id="rId9" Type="http://schemas.openxmlformats.org/officeDocument/2006/relationships/image" Target="../media/image6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35000" y="-609600"/>
            <a:ext cx="18288000" cy="98425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85750000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1900" y="762000"/>
            <a:ext cx="14058900" cy="25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0500" y="622300"/>
            <a:ext cx="419100" cy="317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100" y="889000"/>
            <a:ext cx="11734800" cy="4800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09700" y="4978400"/>
            <a:ext cx="1092200" cy="889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966700" y="6413500"/>
            <a:ext cx="4686300" cy="2819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4900" y="3543300"/>
            <a:ext cx="5257800" cy="20066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00" y="457200"/>
            <a:ext cx="17449800" cy="9258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4900" y="1485900"/>
            <a:ext cx="4152900" cy="3733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7800" y="1638300"/>
            <a:ext cx="825500" cy="889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25000" y="1422400"/>
            <a:ext cx="7848600" cy="74549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4100" y="4953000"/>
            <a:ext cx="7188200" cy="11049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4100" y="5715000"/>
            <a:ext cx="6311900" cy="11049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4100" y="6451600"/>
            <a:ext cx="8115300" cy="16002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54100" y="7632700"/>
            <a:ext cx="6591300" cy="11049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00" y="457200"/>
            <a:ext cx="17449800" cy="9258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4900" y="1485900"/>
            <a:ext cx="4152900" cy="3733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7800" y="1638300"/>
            <a:ext cx="825500" cy="889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91500" y="1206500"/>
            <a:ext cx="9334500" cy="78613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4100" y="5207000"/>
            <a:ext cx="5359400" cy="11049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4100" y="6362700"/>
            <a:ext cx="5207000" cy="11049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00" y="457200"/>
            <a:ext cx="17449800" cy="9258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4900" y="1358900"/>
            <a:ext cx="4152900" cy="3632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7800" y="1638300"/>
            <a:ext cx="825500" cy="889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77300" y="1231900"/>
            <a:ext cx="8699500" cy="7810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4100" y="4635500"/>
            <a:ext cx="7607300" cy="11049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4100" y="5575300"/>
            <a:ext cx="7594600" cy="11049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4100" y="6477000"/>
            <a:ext cx="7353300" cy="16002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28700" y="7950200"/>
            <a:ext cx="3454400" cy="11049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00" y="457200"/>
            <a:ext cx="17449800" cy="9258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4900" y="1358900"/>
            <a:ext cx="3289300" cy="3733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7800" y="1638300"/>
            <a:ext cx="825500" cy="889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69400" y="1511300"/>
            <a:ext cx="8509000" cy="34417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44000" y="5321300"/>
            <a:ext cx="8534400" cy="3441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4100" y="4635500"/>
            <a:ext cx="7086600" cy="11049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4100" y="5575300"/>
            <a:ext cx="6388100" cy="11049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54100" y="6718300"/>
            <a:ext cx="7734300" cy="11049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00" y="457200"/>
            <a:ext cx="17449800" cy="9258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900" y="1358900"/>
            <a:ext cx="9398000" cy="3733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7800" y="1638300"/>
            <a:ext cx="825500" cy="889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28200" y="1485900"/>
            <a:ext cx="7937500" cy="7112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4100" y="4635500"/>
            <a:ext cx="3403600" cy="11049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4100" y="5651500"/>
            <a:ext cx="6807200" cy="11049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4100" y="6654800"/>
            <a:ext cx="7594600" cy="14859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00" y="457200"/>
            <a:ext cx="17449800" cy="9258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4900" y="1358900"/>
            <a:ext cx="5156200" cy="2730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7800" y="1638300"/>
            <a:ext cx="825500" cy="889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09000" y="1549400"/>
            <a:ext cx="9105900" cy="72009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4100" y="4635500"/>
            <a:ext cx="5016500" cy="11049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4100" y="5664200"/>
            <a:ext cx="6604000" cy="11049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4100" y="6718300"/>
            <a:ext cx="3251200" cy="11049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00" y="457200"/>
            <a:ext cx="17449800" cy="9258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4900" y="1358900"/>
            <a:ext cx="4978400" cy="2730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7800" y="1638300"/>
            <a:ext cx="825500" cy="889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91600" y="736600"/>
            <a:ext cx="8636000" cy="37973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91600" y="4584700"/>
            <a:ext cx="8636000" cy="49403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4100" y="4635500"/>
            <a:ext cx="5118100" cy="11049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4100" y="5664200"/>
            <a:ext cx="5613400" cy="11049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35000" y="-609600"/>
            <a:ext cx="18288000" cy="9842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3300" y="3302000"/>
            <a:ext cx="11950700" cy="41148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85750000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2900" y="774700"/>
            <a:ext cx="12661900" cy="254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9400" y="698500"/>
            <a:ext cx="419100" cy="3175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3300" y="622300"/>
            <a:ext cx="3606800" cy="5715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00" y="457200"/>
            <a:ext cx="17449800" cy="9258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7600" y="1358900"/>
            <a:ext cx="10274300" cy="2730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7800" y="1638300"/>
            <a:ext cx="825500" cy="889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52600" y="3403600"/>
            <a:ext cx="5600700" cy="58166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06100" y="3314700"/>
            <a:ext cx="5702300" cy="59436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64500" y="5816600"/>
            <a:ext cx="1917700" cy="10795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00" y="457200"/>
            <a:ext cx="17449800" cy="9258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4900" y="1358900"/>
            <a:ext cx="6413500" cy="3606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7800" y="1638300"/>
            <a:ext cx="825500" cy="889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50500" y="850900"/>
            <a:ext cx="7213600" cy="53340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50500" y="3200400"/>
            <a:ext cx="7213600" cy="6134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4100" y="4724400"/>
            <a:ext cx="7645400" cy="16002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4100" y="6121400"/>
            <a:ext cx="6235700" cy="11049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54100" y="7264400"/>
            <a:ext cx="6985000" cy="11049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2800" y="7899400"/>
            <a:ext cx="13741400" cy="43688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2600" y="1892300"/>
            <a:ext cx="12700000" cy="7493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6500" y="1104900"/>
            <a:ext cx="3086100" cy="2933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74800" y="3314700"/>
            <a:ext cx="825500" cy="889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56200" y="2374900"/>
            <a:ext cx="1524000" cy="22733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57800" y="3759200"/>
            <a:ext cx="3187700" cy="1282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46700" y="4737100"/>
            <a:ext cx="2184400" cy="6223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966200" y="2387600"/>
            <a:ext cx="1676400" cy="22606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080500" y="3759200"/>
            <a:ext cx="2768600" cy="12827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169400" y="4749800"/>
            <a:ext cx="1587500" cy="6223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890500" y="2387600"/>
            <a:ext cx="1676400" cy="22606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3004800" y="3771900"/>
            <a:ext cx="3175000" cy="12827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3081000" y="4749800"/>
            <a:ext cx="2374900" cy="6223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168900" y="5499100"/>
            <a:ext cx="1663700" cy="22733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270500" y="6794500"/>
            <a:ext cx="2260600" cy="13716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346700" y="7861300"/>
            <a:ext cx="2832100" cy="6223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978900" y="5499100"/>
            <a:ext cx="1689100" cy="22733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978900" y="6794500"/>
            <a:ext cx="1460500" cy="13716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2903200" y="5524500"/>
            <a:ext cx="1651000" cy="22606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3030200" y="6883400"/>
            <a:ext cx="1828800" cy="1282700"/>
          </a:xfrm>
          <a:prstGeom prst="rect">
            <a:avLst/>
          </a:prstGeom>
        </p:spPr>
      </p:pic>
      <p:grpSp>
        <p:nvGrpSpPr>
          <p:cNvPr id="23" name="Group 2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4" name="Group 24"/>
          <p:cNvGrpSpPr/>
          <p:nvPr/>
        </p:nvGrpSpPr>
        <p:grpSpPr>
          <a:xfrm>
            <a:off x="2147483647" y="2147483647"/>
            <a:ext cx="2147483647" cy="285750000"/>
            <a:chOff x="0" y="0"/>
            <a:chExt cx="0" cy="0"/>
          </a:xfrm>
        </p:grpSpPr>
      </p:grpSp>
      <p:pic>
        <p:nvPicPr>
          <p:cNvPr id="25" name="Picture 25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152900" y="774700"/>
            <a:ext cx="12661900" cy="25400"/>
          </a:xfrm>
          <a:prstGeom prst="rect">
            <a:avLst/>
          </a:prstGeom>
        </p:spPr>
      </p:pic>
      <p:grpSp>
        <p:nvGrpSpPr>
          <p:cNvPr id="26" name="Group 2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7" name="Picture 27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549400" y="698500"/>
            <a:ext cx="419100" cy="3175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003300" y="622300"/>
            <a:ext cx="3606800" cy="5715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00" y="457200"/>
            <a:ext cx="17449800" cy="9258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9500" y="1358900"/>
            <a:ext cx="6858000" cy="3898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7800" y="1638300"/>
            <a:ext cx="825500" cy="889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67800" y="3810000"/>
            <a:ext cx="8813800" cy="9398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04300" y="5715000"/>
            <a:ext cx="8877300" cy="8509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4100" y="4635500"/>
            <a:ext cx="2324100" cy="11049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4100" y="5575300"/>
            <a:ext cx="6642100" cy="11049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54100" y="6718300"/>
            <a:ext cx="6616700" cy="11049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531100" y="4826000"/>
            <a:ext cx="11087100" cy="6985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467600" y="6769100"/>
            <a:ext cx="11188700" cy="6985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00" y="457200"/>
            <a:ext cx="17449800" cy="9258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4900" y="1409700"/>
            <a:ext cx="7950200" cy="3898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7800" y="1638300"/>
            <a:ext cx="825500" cy="889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67800" y="5715000"/>
            <a:ext cx="8813800" cy="9398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67800" y="3860800"/>
            <a:ext cx="8737600" cy="9652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4100" y="4635500"/>
            <a:ext cx="7175500" cy="11049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4100" y="5575300"/>
            <a:ext cx="7124700" cy="11049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54100" y="6718300"/>
            <a:ext cx="6007100" cy="11049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531100" y="4826000"/>
            <a:ext cx="11087100" cy="6985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467600" y="6769100"/>
            <a:ext cx="11188700" cy="6985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00" y="457200"/>
            <a:ext cx="17449800" cy="9258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4900" y="1409700"/>
            <a:ext cx="7658100" cy="3733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7800" y="1638300"/>
            <a:ext cx="825500" cy="889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15500" y="863600"/>
            <a:ext cx="7899400" cy="76327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15500" y="7607300"/>
            <a:ext cx="7924800" cy="1803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4100" y="4635500"/>
            <a:ext cx="5956300" cy="11049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8700" y="5676900"/>
            <a:ext cx="4622800" cy="11049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54100" y="6718300"/>
            <a:ext cx="7810500" cy="11049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00" y="457200"/>
            <a:ext cx="17449800" cy="9258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0300" y="1358900"/>
            <a:ext cx="8115300" cy="3898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7800" y="1638300"/>
            <a:ext cx="825500" cy="889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4000" y="1016000"/>
            <a:ext cx="8585200" cy="32131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44000" y="5143500"/>
            <a:ext cx="8724900" cy="3187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4100" y="4724400"/>
            <a:ext cx="7594600" cy="16002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4100" y="6299200"/>
            <a:ext cx="7759700" cy="16002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560300" y="4229100"/>
            <a:ext cx="2006600" cy="10160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560300" y="8394700"/>
            <a:ext cx="1993900" cy="1016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00" y="457200"/>
            <a:ext cx="17449800" cy="9258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4900" y="1358900"/>
            <a:ext cx="7277100" cy="3733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7800" y="1638300"/>
            <a:ext cx="825500" cy="889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96100" y="3568700"/>
            <a:ext cx="11023600" cy="4191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39300" y="5143500"/>
            <a:ext cx="6172200" cy="5461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56600" y="6985000"/>
            <a:ext cx="8737600" cy="6223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4100" y="4724400"/>
            <a:ext cx="7848600" cy="16002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54100" y="6134100"/>
            <a:ext cx="5981700" cy="11049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150600" y="3962400"/>
            <a:ext cx="2438400" cy="6985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591800" y="5829300"/>
            <a:ext cx="3975100" cy="6985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28700" y="7150100"/>
            <a:ext cx="6616700" cy="11049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81100" y="8420100"/>
            <a:ext cx="13512800" cy="10033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417300" y="7620000"/>
            <a:ext cx="2413000" cy="6985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35000" y="-609600"/>
            <a:ext cx="18288000" cy="9842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3300" y="3302000"/>
            <a:ext cx="9042400" cy="41148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85750000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2900" y="774700"/>
            <a:ext cx="12661900" cy="254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9400" y="698500"/>
            <a:ext cx="419100" cy="3175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3300" y="622300"/>
            <a:ext cx="3606800" cy="5715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00" y="457200"/>
            <a:ext cx="17449800" cy="9258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7600" y="1231900"/>
            <a:ext cx="6134100" cy="3733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7800" y="1638300"/>
            <a:ext cx="825500" cy="889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50300" y="1663700"/>
            <a:ext cx="8839200" cy="6959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9000" y="4292600"/>
            <a:ext cx="7772400" cy="11049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9000" y="5207000"/>
            <a:ext cx="7467600" cy="16002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9000" y="6591300"/>
            <a:ext cx="5562600" cy="11049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4400" y="7429500"/>
            <a:ext cx="7607300" cy="16002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00" y="457200"/>
            <a:ext cx="17449800" cy="9258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7600" y="1231900"/>
            <a:ext cx="6134100" cy="3733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7800" y="1638300"/>
            <a:ext cx="825500" cy="889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31200" y="2565400"/>
            <a:ext cx="9309100" cy="51943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4100" y="4724400"/>
            <a:ext cx="7442200" cy="14859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3300" y="6134100"/>
            <a:ext cx="7429500" cy="16002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00" y="457200"/>
            <a:ext cx="17449800" cy="9258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7600" y="1231900"/>
            <a:ext cx="6134100" cy="3733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7800" y="1638300"/>
            <a:ext cx="825500" cy="889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83800" y="889000"/>
            <a:ext cx="7327900" cy="55372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83800" y="6413500"/>
            <a:ext cx="7251700" cy="29845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9000" y="4356100"/>
            <a:ext cx="5473700" cy="11049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8200" y="5562600"/>
            <a:ext cx="7454900" cy="16002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3600" y="7150100"/>
            <a:ext cx="6591300" cy="16002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00" y="457200"/>
            <a:ext cx="17449800" cy="9258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7600" y="1231900"/>
            <a:ext cx="6134100" cy="3733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7800" y="1638300"/>
            <a:ext cx="825500" cy="889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07600" y="1320800"/>
            <a:ext cx="6604000" cy="76581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08100" y="5270500"/>
            <a:ext cx="3657600" cy="11049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08100" y="6159500"/>
            <a:ext cx="6375400" cy="16002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35000" y="-609600"/>
            <a:ext cx="18288000" cy="9842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3300" y="3302000"/>
            <a:ext cx="11696700" cy="41148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85750000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2900" y="774700"/>
            <a:ext cx="12661900" cy="254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9400" y="698500"/>
            <a:ext cx="419100" cy="3175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3300" y="622300"/>
            <a:ext cx="3606800" cy="5715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00" y="457200"/>
            <a:ext cx="17449800" cy="9258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7600" y="1231900"/>
            <a:ext cx="6146800" cy="3733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7800" y="1638300"/>
            <a:ext cx="825500" cy="889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4000" y="1346200"/>
            <a:ext cx="8255000" cy="7645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4900" y="4089400"/>
            <a:ext cx="7772400" cy="11049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4900" y="5003800"/>
            <a:ext cx="8331200" cy="14859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04900" y="6311900"/>
            <a:ext cx="7239000" cy="16002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4900" y="7632700"/>
            <a:ext cx="5448300" cy="11049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00" y="457200"/>
            <a:ext cx="17449800" cy="9258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7600" y="1231900"/>
            <a:ext cx="6388100" cy="3810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7800" y="1638300"/>
            <a:ext cx="825500" cy="889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4000" y="876300"/>
            <a:ext cx="8242300" cy="26289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44000" y="2362200"/>
            <a:ext cx="8267700" cy="46863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44000" y="6731000"/>
            <a:ext cx="8242300" cy="26670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2800" y="4089400"/>
            <a:ext cx="7708900" cy="16002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2800" y="5486400"/>
            <a:ext cx="8318500" cy="11049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12800" y="6553200"/>
            <a:ext cx="7975600" cy="16002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12800" y="7962900"/>
            <a:ext cx="7581900" cy="16002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00" y="457200"/>
            <a:ext cx="17449800" cy="9258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7600" y="1231900"/>
            <a:ext cx="6146800" cy="3733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7800" y="1638300"/>
            <a:ext cx="825500" cy="889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13900" y="1104900"/>
            <a:ext cx="7899400" cy="17653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13900" y="2540000"/>
            <a:ext cx="7899400" cy="43815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13900" y="6705600"/>
            <a:ext cx="7899400" cy="24765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2800" y="4089400"/>
            <a:ext cx="7708900" cy="16002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2800" y="5486400"/>
            <a:ext cx="8318500" cy="11049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12800" y="6553200"/>
            <a:ext cx="7975600" cy="16002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14400" y="7975600"/>
            <a:ext cx="7975600" cy="16002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00" y="457200"/>
            <a:ext cx="17449800" cy="9258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7600" y="1231900"/>
            <a:ext cx="7175500" cy="3810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7800" y="1638300"/>
            <a:ext cx="825500" cy="889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63100" y="1346200"/>
            <a:ext cx="7988300" cy="10668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63100" y="2247900"/>
            <a:ext cx="7988300" cy="44958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63100" y="6743700"/>
            <a:ext cx="7988300" cy="21971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2800" y="4089400"/>
            <a:ext cx="7708900" cy="16002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2800" y="5486400"/>
            <a:ext cx="8318500" cy="11049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12800" y="6553200"/>
            <a:ext cx="8229600" cy="16002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14400" y="7975600"/>
            <a:ext cx="7848600" cy="16002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00" y="457200"/>
            <a:ext cx="17449800" cy="9258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7600" y="1231900"/>
            <a:ext cx="6146800" cy="3898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7800" y="1638300"/>
            <a:ext cx="825500" cy="889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09200" y="1054100"/>
            <a:ext cx="7099300" cy="16383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09200" y="2679700"/>
            <a:ext cx="7099300" cy="41275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09200" y="6807200"/>
            <a:ext cx="7099300" cy="22987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2800" y="4089400"/>
            <a:ext cx="7708900" cy="16002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2800" y="5486400"/>
            <a:ext cx="8318500" cy="11049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12800" y="6553200"/>
            <a:ext cx="7975600" cy="16002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14400" y="7975600"/>
            <a:ext cx="7848600" cy="16002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00" y="457200"/>
            <a:ext cx="17449800" cy="9258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7600" y="1231900"/>
            <a:ext cx="6146800" cy="3898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7800" y="1638300"/>
            <a:ext cx="825500" cy="889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41000" y="825500"/>
            <a:ext cx="6921500" cy="48768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41000" y="5702300"/>
            <a:ext cx="6921500" cy="36322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3600" y="4648200"/>
            <a:ext cx="6223000" cy="11049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5200" y="5791200"/>
            <a:ext cx="7315200" cy="11049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16000" y="6832600"/>
            <a:ext cx="8026400" cy="20828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00" y="457200"/>
            <a:ext cx="17449800" cy="9258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7600" y="1231900"/>
            <a:ext cx="6146800" cy="3733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7800" y="1638300"/>
            <a:ext cx="825500" cy="889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12100" y="990600"/>
            <a:ext cx="9220200" cy="83058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00" y="457200"/>
            <a:ext cx="17449800" cy="9258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0300" y="1231900"/>
            <a:ext cx="6121400" cy="3733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7800" y="1638300"/>
            <a:ext cx="825500" cy="889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01000" y="4267200"/>
            <a:ext cx="9575800" cy="13970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01000" y="1308100"/>
            <a:ext cx="9575800" cy="24130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01000" y="6515100"/>
            <a:ext cx="9652000" cy="12065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92200" y="4470400"/>
            <a:ext cx="6362700" cy="16002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442700" y="3670300"/>
            <a:ext cx="2933700" cy="7620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595100" y="5664200"/>
            <a:ext cx="2616200" cy="7620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747500" y="7924800"/>
            <a:ext cx="2349500" cy="7620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92200" y="5854700"/>
            <a:ext cx="6781800" cy="16002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92200" y="7226300"/>
            <a:ext cx="5740400" cy="16002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00" y="457200"/>
            <a:ext cx="17449800" cy="9258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4900" y="1320800"/>
            <a:ext cx="10820400" cy="2743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7800" y="1638300"/>
            <a:ext cx="825500" cy="889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79700" y="3505200"/>
            <a:ext cx="5270500" cy="54737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82300" y="3429000"/>
            <a:ext cx="5245100" cy="55118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58200" y="5867400"/>
            <a:ext cx="1917700" cy="10795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00" y="457200"/>
            <a:ext cx="17449800" cy="9258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4900" y="1231900"/>
            <a:ext cx="5295900" cy="3733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7800" y="1638300"/>
            <a:ext cx="825500" cy="889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13900" y="3683000"/>
            <a:ext cx="8280400" cy="3606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92200" y="4470400"/>
            <a:ext cx="7721600" cy="16002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92200" y="5854700"/>
            <a:ext cx="7835900" cy="16002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92200" y="7226300"/>
            <a:ext cx="7721600" cy="16002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00" y="457200"/>
            <a:ext cx="17449800" cy="9258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4900" y="1244600"/>
            <a:ext cx="8890000" cy="4241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7800" y="1638300"/>
            <a:ext cx="825500" cy="889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31400" y="1104900"/>
            <a:ext cx="7556500" cy="8077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4100" y="5334000"/>
            <a:ext cx="6985000" cy="11049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4900" y="6172200"/>
            <a:ext cx="4876800" cy="11430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4100" y="7099300"/>
            <a:ext cx="5257800" cy="11049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00" y="457200"/>
            <a:ext cx="17449800" cy="9258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4900" y="1231900"/>
            <a:ext cx="5511800" cy="3733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7800" y="1638300"/>
            <a:ext cx="825500" cy="889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15500" y="635000"/>
            <a:ext cx="7658100" cy="25781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79000" y="3898900"/>
            <a:ext cx="7658100" cy="30226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15500" y="7696200"/>
            <a:ext cx="7721600" cy="8890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92200" y="4724400"/>
            <a:ext cx="7734300" cy="11049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92200" y="5854700"/>
            <a:ext cx="7721600" cy="16002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92200" y="7226300"/>
            <a:ext cx="7924800" cy="16002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636500" y="3251200"/>
            <a:ext cx="1981200" cy="7620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607800" y="8763000"/>
            <a:ext cx="4038600" cy="7620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407900" y="6959600"/>
            <a:ext cx="2578100" cy="7620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00" y="457200"/>
            <a:ext cx="17449800" cy="9258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4900" y="1231900"/>
            <a:ext cx="5511800" cy="3733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7800" y="1638300"/>
            <a:ext cx="825500" cy="889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15500" y="635000"/>
            <a:ext cx="7658100" cy="25781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79000" y="3898900"/>
            <a:ext cx="7658100" cy="30226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15500" y="7696200"/>
            <a:ext cx="7721600" cy="8890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92200" y="4724400"/>
            <a:ext cx="7734300" cy="11049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92200" y="5854700"/>
            <a:ext cx="7721600" cy="16002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92200" y="7226300"/>
            <a:ext cx="7924800" cy="16002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636500" y="3251200"/>
            <a:ext cx="1981200" cy="7620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607800" y="8763000"/>
            <a:ext cx="4038600" cy="7620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407900" y="6959600"/>
            <a:ext cx="2578100" cy="7620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00" y="457200"/>
            <a:ext cx="17449800" cy="9258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4900" y="1231900"/>
            <a:ext cx="5511800" cy="3733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7800" y="1638300"/>
            <a:ext cx="825500" cy="889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58300" y="1790700"/>
            <a:ext cx="8102600" cy="19050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69400" y="4749800"/>
            <a:ext cx="8293100" cy="11811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58300" y="6870700"/>
            <a:ext cx="8102600" cy="15621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92200" y="5067300"/>
            <a:ext cx="5956300" cy="16002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544300" y="3657600"/>
            <a:ext cx="3746500" cy="7620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696700" y="8572500"/>
            <a:ext cx="3505200" cy="7620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442700" y="6032500"/>
            <a:ext cx="4013200" cy="7620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00" y="457200"/>
            <a:ext cx="17449800" cy="9258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4900" y="1231900"/>
            <a:ext cx="7785100" cy="3733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7800" y="1638300"/>
            <a:ext cx="825500" cy="889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67900" y="1638300"/>
            <a:ext cx="6997700" cy="73533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92200" y="4724400"/>
            <a:ext cx="8115300" cy="11049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92200" y="5854700"/>
            <a:ext cx="7797800" cy="16002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92200" y="7226300"/>
            <a:ext cx="7340600" cy="14859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00" y="457200"/>
            <a:ext cx="17449800" cy="9258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4900" y="1231900"/>
            <a:ext cx="7785100" cy="3898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7800" y="1638300"/>
            <a:ext cx="825500" cy="889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69400" y="2324100"/>
            <a:ext cx="8623300" cy="62103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92200" y="4699000"/>
            <a:ext cx="8331200" cy="19685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92200" y="6324600"/>
            <a:ext cx="7594600" cy="16002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00" y="457200"/>
            <a:ext cx="17449800" cy="9258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4900" y="1231900"/>
            <a:ext cx="7785100" cy="3898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7800" y="1638300"/>
            <a:ext cx="825500" cy="889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21700" y="2628900"/>
            <a:ext cx="9372600" cy="55753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1400" y="4699000"/>
            <a:ext cx="7848600" cy="16002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8700" y="6007100"/>
            <a:ext cx="7239000" cy="20828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35000" y="-609600"/>
            <a:ext cx="18288000" cy="9842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6200" y="3467100"/>
            <a:ext cx="6451600" cy="41148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85750000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2900" y="774700"/>
            <a:ext cx="12661900" cy="254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9400" y="698500"/>
            <a:ext cx="419100" cy="3175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3300" y="622300"/>
            <a:ext cx="3606800" cy="5715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00" y="457200"/>
            <a:ext cx="17449800" cy="9258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2200" y="1231900"/>
            <a:ext cx="3543300" cy="2730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7800" y="1638300"/>
            <a:ext cx="825500" cy="889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76000" y="622300"/>
            <a:ext cx="6362700" cy="79121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08100" y="4089400"/>
            <a:ext cx="4864100" cy="11049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08100" y="5410200"/>
            <a:ext cx="7277100" cy="16002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141200" y="8686800"/>
            <a:ext cx="4610100" cy="10160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00" y="457200"/>
            <a:ext cx="17449800" cy="9258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7600" y="1231900"/>
            <a:ext cx="3505200" cy="2730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7800" y="1638300"/>
            <a:ext cx="825500" cy="889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42000" y="939800"/>
            <a:ext cx="6604000" cy="77089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23100" y="8610600"/>
            <a:ext cx="4483100" cy="10160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35000" y="-609600"/>
            <a:ext cx="18288000" cy="9842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6200" y="3441700"/>
            <a:ext cx="7632700" cy="41148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85750000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2900" y="774700"/>
            <a:ext cx="12661900" cy="254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9400" y="698500"/>
            <a:ext cx="419100" cy="3175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3300" y="622300"/>
            <a:ext cx="3606800" cy="5715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00" y="457200"/>
            <a:ext cx="17449800" cy="9258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22000" y="457200"/>
            <a:ext cx="6985000" cy="92583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4900" y="1282700"/>
            <a:ext cx="4826000" cy="4165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47800" y="1638300"/>
            <a:ext cx="825500" cy="889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328400" y="1892300"/>
            <a:ext cx="6172200" cy="61722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4100" y="5003800"/>
            <a:ext cx="5156200" cy="11049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4100" y="5981700"/>
            <a:ext cx="4127500" cy="11049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54100" y="6908800"/>
            <a:ext cx="3886200" cy="11049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00" y="457200"/>
            <a:ext cx="17449800" cy="9258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22000" y="457200"/>
            <a:ext cx="6985000" cy="92583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2200" y="1485900"/>
            <a:ext cx="7099300" cy="37338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47800" y="1638300"/>
            <a:ext cx="825500" cy="889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328400" y="2057400"/>
            <a:ext cx="6172200" cy="61722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4100" y="4660900"/>
            <a:ext cx="9474200" cy="11049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4100" y="5537200"/>
            <a:ext cx="10096500" cy="11049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54100" y="6400800"/>
            <a:ext cx="9194800" cy="11049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54100" y="7251700"/>
            <a:ext cx="5842000" cy="11049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00" y="457200"/>
            <a:ext cx="17449800" cy="9258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22000" y="457200"/>
            <a:ext cx="6985000" cy="92583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2200" y="1485900"/>
            <a:ext cx="9105900" cy="38989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47800" y="1638300"/>
            <a:ext cx="825500" cy="889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582400" y="2057400"/>
            <a:ext cx="5969000" cy="61722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4100" y="4953000"/>
            <a:ext cx="3949700" cy="11049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4100" y="5829300"/>
            <a:ext cx="4000500" cy="11049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54100" y="6692900"/>
            <a:ext cx="3644900" cy="11049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35000" y="-609600"/>
            <a:ext cx="18288000" cy="9842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0600" y="3302000"/>
            <a:ext cx="10591800" cy="41148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85750000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2900" y="774700"/>
            <a:ext cx="12661900" cy="254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9400" y="698500"/>
            <a:ext cx="419100" cy="3175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3300" y="622300"/>
            <a:ext cx="3606800" cy="5715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00" y="457200"/>
            <a:ext cx="17449800" cy="9258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4900" y="1485900"/>
            <a:ext cx="6451600" cy="3733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7800" y="1638300"/>
            <a:ext cx="825500" cy="889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50300" y="1295400"/>
            <a:ext cx="8839200" cy="75819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4100" y="4953000"/>
            <a:ext cx="2794000" cy="11049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4100" y="5829300"/>
            <a:ext cx="6858000" cy="11049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4100" y="6692900"/>
            <a:ext cx="7061200" cy="11049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Office PowerPoint</Application>
  <PresentationFormat>사용자 지정</PresentationFormat>
  <Paragraphs>0</Paragraphs>
  <Slides>49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49</vt:i4>
      </vt:variant>
    </vt:vector>
  </HeadingPairs>
  <TitlesOfParts>
    <vt:vector size="52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User</dc:creator>
  <cp:lastModifiedBy>박성준(***1***023)</cp:lastModifiedBy>
  <cp:revision>1</cp:revision>
  <dcterms:created xsi:type="dcterms:W3CDTF">2006-08-16T00:00:00Z</dcterms:created>
  <dcterms:modified xsi:type="dcterms:W3CDTF">2024-06-06T06:38:18Z</dcterms:modified>
</cp:coreProperties>
</file>